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709" userDrawn="1">
          <p15:clr>
            <a:srgbClr val="A4A3A4"/>
          </p15:clr>
        </p15:guide>
        <p15:guide id="4" pos="551" userDrawn="1">
          <p15:clr>
            <a:srgbClr val="A4A3A4"/>
          </p15:clr>
        </p15:guide>
        <p15:guide id="5" pos="5654" userDrawn="1">
          <p15:clr>
            <a:srgbClr val="A4A3A4"/>
          </p15:clr>
        </p15:guide>
        <p15:guide id="6" pos="8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5384"/>
    <a:srgbClr val="3BA1D1"/>
    <a:srgbClr val="097DA6"/>
    <a:srgbClr val="B5D8E4"/>
    <a:srgbClr val="FFFFFF"/>
    <a:srgbClr val="0085C3"/>
    <a:srgbClr val="02528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360" y="60"/>
      </p:cViewPr>
      <p:guideLst>
        <p:guide orient="horz" pos="2160"/>
        <p:guide pos="3840"/>
        <p:guide orient="horz" pos="709"/>
        <p:guide pos="551"/>
        <p:guide pos="5654"/>
        <p:guide pos="8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9CBAB-A189-4B37-98D8-6DFC531B68A0}" type="datetimeFigureOut">
              <a:rPr lang="pl-PL" smtClean="0"/>
              <a:t>02.04.2020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91B79-14E3-480E-BC9A-5DB0C20E5E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8581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72"/>
            <a:ext cx="12194979" cy="685632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FD9A8D4D-7ABC-4133-9F7B-F06D4594BA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77370" y="2243109"/>
            <a:ext cx="8094997" cy="173294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800" b="1">
                <a:solidFill>
                  <a:srgbClr val="2A5384"/>
                </a:solidFill>
                <a:latin typeface="+mj-lt"/>
                <a:ea typeface="Roboto" pitchFamily="2" charset="0"/>
              </a:defRPr>
            </a:lvl1pPr>
          </a:lstStyle>
          <a:p>
            <a:r>
              <a:rPr lang="pl-PL" dirty="0" smtClean="0"/>
              <a:t>Komunikacja podczas przymusowej restrukturyzacji</a:t>
            </a:r>
            <a:br>
              <a:rPr lang="pl-PL" dirty="0" smtClean="0"/>
            </a:br>
            <a:r>
              <a:rPr lang="pl-PL" dirty="0" smtClean="0"/>
              <a:t>Podkarpackiego Banku Spółdzielczego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6FDCEEA-4755-4647-AC0E-8887F997665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77370" y="4054800"/>
            <a:ext cx="8094997" cy="1655762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rgbClr val="2A5384"/>
                </a:solidFill>
                <a:latin typeface="Calibri Light" panose="020F0302020204030204" pitchFamily="34" charset="0"/>
                <a:ea typeface="Roboto Lt" pitchFamily="2" charset="0"/>
                <a:cs typeface="Calibri Light" panose="020F03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 dirty="0" smtClean="0"/>
              <a:t>Cele, działania, rezultaty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9961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5CF90D3-EE60-48D2-B17E-96DC27C40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6"/>
            <a:ext cx="10515600" cy="4026573"/>
          </a:xfrm>
        </p:spPr>
        <p:txBody>
          <a:bodyPr vert="eaVert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A5BCA9E-3EA0-4B99-8E56-17385E4ED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A883CF9A-368D-4ACF-998B-3EAF058CE445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74603464-DCAF-469E-8C72-B2330CC98FB4}"/>
              </a:ext>
            </a:extLst>
          </p:cNvPr>
          <p:cNvCxnSpPr>
            <a:cxnSpLocks/>
          </p:cNvCxnSpPr>
          <p:nvPr/>
        </p:nvCxnSpPr>
        <p:spPr>
          <a:xfrm flipV="1">
            <a:off x="838200" y="16288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ymbol zastępczy tytułu 1">
            <a:extLst>
              <a:ext uri="{FF2B5EF4-FFF2-40B4-BE49-F238E27FC236}">
                <a16:creationId xmlns:a16="http://schemas.microsoft.com/office/drawing/2014/main" id="{0D9155EB-CDE3-4757-8A93-96CE0953DC1E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838200" y="2734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A883CF9A-368D-4ACF-998B-3EAF058CE445}"/>
              </a:ext>
            </a:extLst>
          </p:cNvPr>
          <p:cNvCxnSpPr>
            <a:cxnSpLocks/>
          </p:cNvCxnSpPr>
          <p:nvPr userDrawn="1"/>
        </p:nvCxnSpPr>
        <p:spPr>
          <a:xfrm>
            <a:off x="953733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74603464-DCAF-469E-8C72-B2330CC98FB4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16292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az 11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11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C8A680-0D77-49E0-94F9-1A3AC291E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9086316" cy="5487075"/>
          </a:xfrm>
        </p:spPr>
        <p:txBody>
          <a:bodyPr vert="eaVert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1A0C32-A8C8-4150-A03C-F88E1EAB7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A1CA0895-6708-4F5C-9FBE-E21539F58E04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55D8B0A0-7B06-4814-B5EB-E121A4F7176A}"/>
              </a:ext>
            </a:extLst>
          </p:cNvPr>
          <p:cNvCxnSpPr>
            <a:cxnSpLocks/>
          </p:cNvCxnSpPr>
          <p:nvPr/>
        </p:nvCxnSpPr>
        <p:spPr>
          <a:xfrm>
            <a:off x="11460682" y="365125"/>
            <a:ext cx="731319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ymbol zastępczy tytułu 1">
            <a:extLst>
              <a:ext uri="{FF2B5EF4-FFF2-40B4-BE49-F238E27FC236}">
                <a16:creationId xmlns:a16="http://schemas.microsoft.com/office/drawing/2014/main" id="{49A86DCD-905E-4695-9DF7-D657D08823BA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 rot="5400000">
            <a:off x="8218568" y="2405765"/>
            <a:ext cx="5739153" cy="16578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A1CA0895-6708-4F5C-9FBE-E21539F58E04}"/>
              </a:ext>
            </a:extLst>
          </p:cNvPr>
          <p:cNvCxnSpPr>
            <a:cxnSpLocks/>
          </p:cNvCxnSpPr>
          <p:nvPr userDrawn="1"/>
        </p:nvCxnSpPr>
        <p:spPr>
          <a:xfrm>
            <a:off x="953733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55D8B0A0-7B06-4814-B5EB-E121A4F7176A}"/>
              </a:ext>
            </a:extLst>
          </p:cNvPr>
          <p:cNvCxnSpPr>
            <a:cxnSpLocks/>
          </p:cNvCxnSpPr>
          <p:nvPr userDrawn="1"/>
        </p:nvCxnSpPr>
        <p:spPr>
          <a:xfrm>
            <a:off x="11460685" y="365125"/>
            <a:ext cx="731319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334D4C-19E8-461F-9C9C-24DA83653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9716"/>
            <a:ext cx="10515600" cy="3852488"/>
          </a:xfrm>
        </p:spPr>
        <p:txBody>
          <a:bodyPr/>
          <a:lstStyle>
            <a:lvl1pPr>
              <a:lnSpc>
                <a:spcPct val="100000"/>
              </a:lnSpc>
              <a:buClr>
                <a:srgbClr val="D2232A"/>
              </a:buClr>
              <a:buSzPct val="100000"/>
              <a:defRPr/>
            </a:lvl1pPr>
            <a:lvl2pPr>
              <a:lnSpc>
                <a:spcPct val="100000"/>
              </a:lnSpc>
              <a:buClr>
                <a:srgbClr val="D2232A"/>
              </a:buClr>
              <a:buSzPct val="100000"/>
              <a:defRPr/>
            </a:lvl2pPr>
            <a:lvl3pPr>
              <a:lnSpc>
                <a:spcPct val="100000"/>
              </a:lnSpc>
              <a:buClr>
                <a:srgbClr val="D2232A"/>
              </a:buClr>
              <a:buSzPct val="100000"/>
              <a:defRPr sz="2000"/>
            </a:lvl3pPr>
            <a:lvl4pPr>
              <a:lnSpc>
                <a:spcPct val="100000"/>
              </a:lnSpc>
              <a:buClr>
                <a:srgbClr val="D2232A"/>
              </a:buClr>
              <a:buSzPct val="100000"/>
              <a:defRPr sz="2000"/>
            </a:lvl4pPr>
            <a:lvl5pPr>
              <a:lnSpc>
                <a:spcPct val="100000"/>
              </a:lnSpc>
              <a:buClr>
                <a:srgbClr val="D2232A"/>
              </a:buClr>
              <a:buSzPct val="100000"/>
              <a:defRPr sz="2000"/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243F52D-C717-47EA-A611-35068BB4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49FDDDE7-D11C-4046-8687-250F4CD112CA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2BBA532E-2931-4F33-A7E8-C416099D40B1}"/>
              </a:ext>
            </a:extLst>
          </p:cNvPr>
          <p:cNvCxnSpPr>
            <a:cxnSpLocks/>
          </p:cNvCxnSpPr>
          <p:nvPr/>
        </p:nvCxnSpPr>
        <p:spPr>
          <a:xfrm flipV="1">
            <a:off x="838200" y="16288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1">
            <a:extLst>
              <a:ext uri="{FF2B5EF4-FFF2-40B4-BE49-F238E27FC236}">
                <a16:creationId xmlns:a16="http://schemas.microsoft.com/office/drawing/2014/main" id="{6711B5AF-E55B-4F7E-9D3F-12D011F2E9D5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838200" y="2734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49FDDDE7-D11C-4046-8687-250F4CD112CA}"/>
              </a:ext>
            </a:extLst>
          </p:cNvPr>
          <p:cNvCxnSpPr>
            <a:cxnSpLocks/>
          </p:cNvCxnSpPr>
          <p:nvPr userDrawn="1"/>
        </p:nvCxnSpPr>
        <p:spPr>
          <a:xfrm>
            <a:off x="953733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2BBA532E-2931-4F33-A7E8-C416099D40B1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16292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az 1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7CDAC5-FFF6-4786-9903-6DE3ADDD43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l-PL" dirty="0"/>
              <a:t>Tytuł rozdziału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DC4C2D4-15B2-41FA-8C46-A5D793925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262740"/>
          </a:xfrm>
        </p:spPr>
        <p:txBody>
          <a:bodyPr/>
          <a:lstStyle>
            <a:lvl1pPr marL="0" indent="0">
              <a:buNone/>
              <a:defRPr sz="1800">
                <a:solidFill>
                  <a:srgbClr val="2A5384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D21BF9-C623-4F4D-8A6E-A4A0F519E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660D6313-05AB-4C2F-B24E-32924C4B736F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660D6313-05AB-4C2F-B24E-32924C4B736F}"/>
              </a:ext>
            </a:extLst>
          </p:cNvPr>
          <p:cNvCxnSpPr>
            <a:cxnSpLocks/>
          </p:cNvCxnSpPr>
          <p:nvPr userDrawn="1"/>
        </p:nvCxnSpPr>
        <p:spPr>
          <a:xfrm>
            <a:off x="953731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az 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450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F01958-7ED9-40E9-9757-8E4763A219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026575"/>
          </a:xfrm>
        </p:spPr>
        <p:txBody>
          <a:bodyPr/>
          <a:lstStyle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AFE18FC-4B89-48B6-AFEA-F91DCBF24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26572"/>
          </a:xfrm>
        </p:spPr>
        <p:txBody>
          <a:bodyPr/>
          <a:lstStyle>
            <a:lvl1pPr marL="457200" indent="-457200">
              <a:buClrTx/>
              <a:buFont typeface="+mj-lt"/>
              <a:buAutoNum type="arabicPeriod"/>
              <a:defRPr/>
            </a:lvl1pPr>
            <a:lvl2pPr marL="685800" indent="-342900">
              <a:buClrTx/>
              <a:buFont typeface="+mj-lt"/>
              <a:buAutoNum type="arabicPeriod"/>
              <a:defRPr/>
            </a:lvl2pPr>
            <a:lvl3pPr marL="1028700" indent="-342900">
              <a:buClrTx/>
              <a:buFont typeface="+mj-lt"/>
              <a:buAutoNum type="arabicPeriod"/>
              <a:defRPr sz="2000"/>
            </a:lvl3pPr>
            <a:lvl4pPr marL="1371600" indent="-342900">
              <a:buClrTx/>
              <a:buFont typeface="+mj-lt"/>
              <a:buAutoNum type="arabicPeriod"/>
              <a:defRPr sz="2000"/>
            </a:lvl4pPr>
            <a:lvl5pPr marL="1714500" indent="-342900">
              <a:buClrTx/>
              <a:buFont typeface="+mj-lt"/>
              <a:buAutoNum type="arabicPeriod"/>
              <a:defRPr sz="2000"/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988A03C-B924-4427-BEB5-893249514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B8F2FAB4-9506-445F-AB85-B4B5AC8FF8ED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17DFE326-7C03-44DE-AA3D-5002846B1373}"/>
              </a:ext>
            </a:extLst>
          </p:cNvPr>
          <p:cNvCxnSpPr>
            <a:cxnSpLocks/>
          </p:cNvCxnSpPr>
          <p:nvPr/>
        </p:nvCxnSpPr>
        <p:spPr>
          <a:xfrm flipV="1">
            <a:off x="838200" y="16288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ymbol zastępczy tytułu 1">
            <a:extLst>
              <a:ext uri="{FF2B5EF4-FFF2-40B4-BE49-F238E27FC236}">
                <a16:creationId xmlns:a16="http://schemas.microsoft.com/office/drawing/2014/main" id="{1F5DC989-3680-44C4-9991-8BDB26F10A0C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838200" y="2734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B8F2FAB4-9506-445F-AB85-B4B5AC8FF8ED}"/>
              </a:ext>
            </a:extLst>
          </p:cNvPr>
          <p:cNvCxnSpPr>
            <a:cxnSpLocks/>
          </p:cNvCxnSpPr>
          <p:nvPr userDrawn="1"/>
        </p:nvCxnSpPr>
        <p:spPr>
          <a:xfrm>
            <a:off x="953733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17DFE326-7C03-44DE-AA3D-5002846B1373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16292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az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74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50EA1F1-6680-4984-BFCA-6F1776040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2A538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43A86AD-0A4D-4B82-AAEC-E428A7FBF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347128"/>
          </a:xfrm>
        </p:spPr>
        <p:txBody>
          <a:bodyPr/>
          <a:lstStyle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E919ED6-773E-44A8-9EA2-285B16466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2A538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02532FF-A53B-414B-963B-40AE944A0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347128"/>
          </a:xfrm>
        </p:spPr>
        <p:txBody>
          <a:bodyPr/>
          <a:lstStyle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D422969-8BBC-4DBA-9B57-ED0902647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4893A04A-387E-4DED-BD65-2BDEE60E00FD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id="{F05D48E0-F685-4280-8A49-BF3DA42A5650}"/>
              </a:ext>
            </a:extLst>
          </p:cNvPr>
          <p:cNvCxnSpPr>
            <a:cxnSpLocks/>
          </p:cNvCxnSpPr>
          <p:nvPr/>
        </p:nvCxnSpPr>
        <p:spPr>
          <a:xfrm flipV="1">
            <a:off x="838200" y="16288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ymbol zastępczy tytułu 1">
            <a:extLst>
              <a:ext uri="{FF2B5EF4-FFF2-40B4-BE49-F238E27FC236}">
                <a16:creationId xmlns:a16="http://schemas.microsoft.com/office/drawing/2014/main" id="{B7BC4D62-89DF-4005-A680-D828257A64E2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838200" y="2734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4893A04A-387E-4DED-BD65-2BDEE60E00FD}"/>
              </a:ext>
            </a:extLst>
          </p:cNvPr>
          <p:cNvCxnSpPr>
            <a:cxnSpLocks/>
          </p:cNvCxnSpPr>
          <p:nvPr userDrawn="1"/>
        </p:nvCxnSpPr>
        <p:spPr>
          <a:xfrm>
            <a:off x="953733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F05D48E0-F685-4280-8A49-BF3DA42A5650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16292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804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9401B06-6103-4E70-A174-D01FAC4C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EF25BE74-BE13-42ED-B731-ADC642137FA6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0BB2A622-CC94-45A4-9D6D-485B36BAA4DB}"/>
              </a:ext>
            </a:extLst>
          </p:cNvPr>
          <p:cNvCxnSpPr>
            <a:cxnSpLocks/>
          </p:cNvCxnSpPr>
          <p:nvPr/>
        </p:nvCxnSpPr>
        <p:spPr>
          <a:xfrm flipV="1">
            <a:off x="838200" y="16288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ymbol zastępczy tytułu 1">
            <a:extLst>
              <a:ext uri="{FF2B5EF4-FFF2-40B4-BE49-F238E27FC236}">
                <a16:creationId xmlns:a16="http://schemas.microsoft.com/office/drawing/2014/main" id="{A9FB4361-3CE2-4B29-84BD-904226FFF397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838200" y="2734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EF25BE74-BE13-42ED-B731-ADC642137FA6}"/>
              </a:ext>
            </a:extLst>
          </p:cNvPr>
          <p:cNvCxnSpPr>
            <a:cxnSpLocks/>
          </p:cNvCxnSpPr>
          <p:nvPr userDrawn="1"/>
        </p:nvCxnSpPr>
        <p:spPr>
          <a:xfrm>
            <a:off x="953733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0BB2A622-CC94-45A4-9D6D-485B36BAA4DB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16292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az 10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2A3A678-8960-4A11-9349-D3A5E9D74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88AE3E55-59A3-4AE6-992B-4FA009B2212B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2B53CFE2-4145-4C0C-A509-EC9EA1D04DEF}"/>
              </a:ext>
            </a:extLst>
          </p:cNvPr>
          <p:cNvCxnSpPr>
            <a:cxnSpLocks/>
          </p:cNvCxnSpPr>
          <p:nvPr/>
        </p:nvCxnSpPr>
        <p:spPr>
          <a:xfrm flipV="1">
            <a:off x="838200" y="16288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ymbol zastępczy tytułu 1">
            <a:extLst>
              <a:ext uri="{FF2B5EF4-FFF2-40B4-BE49-F238E27FC236}">
                <a16:creationId xmlns:a16="http://schemas.microsoft.com/office/drawing/2014/main" id="{6B4F882B-6060-4E20-85E5-8458A0858AE8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838200" y="2734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5312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FD5999-6226-4F1D-B56F-DE7B0CA72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697377"/>
            <a:ext cx="6172200" cy="416367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/>
            </a:lvl4pPr>
            <a:lvl5pPr>
              <a:lnSpc>
                <a:spcPct val="100000"/>
              </a:lnSpc>
              <a:defRPr sz="20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B61F4C2-169A-4023-952C-2915F9CC2E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97376"/>
            <a:ext cx="3932237" cy="417161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3EED1EB-9E96-449C-960B-08E43D4B5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D3388FF4-C923-442A-8A91-D3021D117E5E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19D59E9F-82E0-47B1-BEBE-9DF135514B47}"/>
              </a:ext>
            </a:extLst>
          </p:cNvPr>
          <p:cNvCxnSpPr>
            <a:cxnSpLocks/>
          </p:cNvCxnSpPr>
          <p:nvPr/>
        </p:nvCxnSpPr>
        <p:spPr>
          <a:xfrm flipV="1">
            <a:off x="838200" y="16288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ymbol zastępczy tytułu 1">
            <a:extLst>
              <a:ext uri="{FF2B5EF4-FFF2-40B4-BE49-F238E27FC236}">
                <a16:creationId xmlns:a16="http://schemas.microsoft.com/office/drawing/2014/main" id="{4B511517-E3C0-408F-9F2B-51898D3AFC55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838200" y="2734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D3388FF4-C923-442A-8A91-D3021D117E5E}"/>
              </a:ext>
            </a:extLst>
          </p:cNvPr>
          <p:cNvCxnSpPr>
            <a:cxnSpLocks/>
          </p:cNvCxnSpPr>
          <p:nvPr userDrawn="1"/>
        </p:nvCxnSpPr>
        <p:spPr>
          <a:xfrm>
            <a:off x="953733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19D59E9F-82E0-47B1-BEBE-9DF135514B47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16292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az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95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58BF8BE-9AF4-4ACB-9666-93305F737B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4077482-9EE6-4713-BBA8-E79CEE67B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17224"/>
            <a:ext cx="3932237" cy="295176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F038D32-54A6-4176-8E02-EE2D50F75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7A35C334-0726-49C6-A40A-82B502459A97}"/>
              </a:ext>
            </a:extLst>
          </p:cNvPr>
          <p:cNvCxnSpPr>
            <a:cxnSpLocks/>
          </p:cNvCxnSpPr>
          <p:nvPr/>
        </p:nvCxnSpPr>
        <p:spPr>
          <a:xfrm>
            <a:off x="953730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E714015E-06F9-4C1C-BC26-59FE05E7EC94}"/>
              </a:ext>
            </a:extLst>
          </p:cNvPr>
          <p:cNvCxnSpPr>
            <a:cxnSpLocks/>
          </p:cNvCxnSpPr>
          <p:nvPr/>
        </p:nvCxnSpPr>
        <p:spPr>
          <a:xfrm flipV="1">
            <a:off x="838200" y="16289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ymbol zastępczy tytułu 1">
            <a:extLst>
              <a:ext uri="{FF2B5EF4-FFF2-40B4-BE49-F238E27FC236}">
                <a16:creationId xmlns:a16="http://schemas.microsoft.com/office/drawing/2014/main" id="{A8E99B75-51D7-42AA-8731-D19868B9FD10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838201" y="273443"/>
            <a:ext cx="3932228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7A35C334-0726-49C6-A40A-82B502459A97}"/>
              </a:ext>
            </a:extLst>
          </p:cNvPr>
          <p:cNvCxnSpPr>
            <a:cxnSpLocks/>
          </p:cNvCxnSpPr>
          <p:nvPr userDrawn="1"/>
        </p:nvCxnSpPr>
        <p:spPr>
          <a:xfrm>
            <a:off x="953733" y="6104277"/>
            <a:ext cx="11238271" cy="0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E714015E-06F9-4C1C-BC26-59FE05E7EC94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16293"/>
            <a:ext cx="0" cy="548489"/>
          </a:xfrm>
          <a:prstGeom prst="line">
            <a:avLst/>
          </a:prstGeom>
          <a:ln w="6350">
            <a:solidFill>
              <a:srgbClr val="2A53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az 10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80" y="6138219"/>
            <a:ext cx="1908432" cy="6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6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ECB04AB-EBD8-46D1-8A99-308C1AC6B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33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B850C90-DD74-4687-A1EE-134BCF418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A5384"/>
                </a:solidFill>
              </a:defRPr>
            </a:lvl1pPr>
          </a:lstStyle>
          <a:p>
            <a:fld id="{C0634E0E-A586-44A6-826F-69D0F2D94BB5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tytułu 1">
            <a:extLst>
              <a:ext uri="{FF2B5EF4-FFF2-40B4-BE49-F238E27FC236}">
                <a16:creationId xmlns:a16="http://schemas.microsoft.com/office/drawing/2014/main" id="{6C27E616-1D45-4BCD-92E2-4FC09A24CD3C}"/>
              </a:ext>
            </a:extLst>
          </p:cNvPr>
          <p:cNvSpPr txBox="1">
            <a:spLocks noChangeAspect="1"/>
          </p:cNvSpPr>
          <p:nvPr/>
        </p:nvSpPr>
        <p:spPr>
          <a:xfrm>
            <a:off x="838200" y="2734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rgbClr val="2A5384"/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defRPr>
            </a:lvl1pPr>
          </a:lstStyle>
          <a:p>
            <a:endParaRPr lang="pl-PL" sz="2400" dirty="0"/>
          </a:p>
        </p:txBody>
      </p:sp>
      <p:sp>
        <p:nvSpPr>
          <p:cNvPr id="5" name="Symbol zastępczy tytułu 1">
            <a:extLst>
              <a:ext uri="{FF2B5EF4-FFF2-40B4-BE49-F238E27FC236}">
                <a16:creationId xmlns:a16="http://schemas.microsoft.com/office/drawing/2014/main" id="{6C27E616-1D45-4BCD-92E2-4FC09A24CD3C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838200" y="2734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rgbClr val="2A5384"/>
                </a:solidFill>
                <a:latin typeface="Calibri" panose="020F0502020204030204" pitchFamily="34" charset="0"/>
                <a:ea typeface="Roboto" pitchFamily="2" charset="0"/>
                <a:cs typeface="Calibri" panose="020F0502020204030204" pitchFamily="34" charset="0"/>
              </a:defRPr>
            </a:lvl1pPr>
          </a:lstStyle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22596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kern="1200">
          <a:solidFill>
            <a:srgbClr val="2A5384"/>
          </a:solidFill>
          <a:latin typeface="Calibri" panose="020F0502020204030204" pitchFamily="34" charset="0"/>
          <a:ea typeface="Roboto" pitchFamily="2" charset="0"/>
          <a:cs typeface="Calibri" panose="020F0502020204030204" pitchFamily="34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ClrTx/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ClrTx/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ClrTx/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ClrTx/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ClrTx/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19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799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175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34E0E-A586-44A6-826F-69D0F2D94BB5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600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FG">
  <a:themeElements>
    <a:clrScheme name="BFG_EX">
      <a:dk1>
        <a:sysClr val="windowText" lastClr="000000"/>
      </a:dk1>
      <a:lt1>
        <a:sysClr val="window" lastClr="FFFFFF"/>
      </a:lt1>
      <a:dk2>
        <a:srgbClr val="025287"/>
      </a:dk2>
      <a:lt2>
        <a:srgbClr val="B01D1F"/>
      </a:lt2>
      <a:accent1>
        <a:srgbClr val="F5D652"/>
      </a:accent1>
      <a:accent2>
        <a:srgbClr val="007FBF"/>
      </a:accent2>
      <a:accent3>
        <a:srgbClr val="1C8D6F"/>
      </a:accent3>
      <a:accent4>
        <a:srgbClr val="E09B1B"/>
      </a:accent4>
      <a:accent5>
        <a:srgbClr val="318A9F"/>
      </a:accent5>
      <a:accent6>
        <a:srgbClr val="6E3A6F"/>
      </a:accent6>
      <a:hlink>
        <a:srgbClr val="1B74A3"/>
      </a:hlink>
      <a:folHlink>
        <a:srgbClr val="B01D1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FG" id="{F9562AE4-23CA-4DB0-AFA2-FB1FECBA0527}" vid="{A7F9568A-DDE8-462E-BE11-CC85841CB0B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BFG</Template>
  <TotalTime>2831</TotalTime>
  <Words>3</Words>
  <Application>Microsoft Office PowerPoint</Application>
  <PresentationFormat>Panoramiczny</PresentationFormat>
  <Paragraphs>3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Roboto Lt</vt:lpstr>
      <vt:lpstr>BFG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Sławomir Klimecki</dc:creator>
  <cp:lastModifiedBy>Bzymek Ewa</cp:lastModifiedBy>
  <cp:revision>149</cp:revision>
  <dcterms:created xsi:type="dcterms:W3CDTF">2018-10-09T12:59:11Z</dcterms:created>
  <dcterms:modified xsi:type="dcterms:W3CDTF">2020-04-02T09:43:17Z</dcterms:modified>
</cp:coreProperties>
</file>